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7B9185F-0C65-4D30-9274-C8C59E54083F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2E3EB1-22C5-4B07-9546-B236298F2A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Agree or Disagree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Girls are generally more reliable than guys.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All schools and jobs should have uniforms.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 can afford it, you should be able to pay for better health care.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Homework should be abolished.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legal drinking age should be lowered to 16.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right to vote should be extended to anyone who wishes.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Everyone is equal.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Girls are more superficial than guys.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War is necessary.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Canada should re-institute the death penalty.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Ontario should have around the year school.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</TotalTime>
  <Words>93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Agree or Disagree</vt:lpstr>
      <vt:lpstr>Girls are generally more reliable than guys.</vt:lpstr>
      <vt:lpstr>All schools and jobs should have uniforms.</vt:lpstr>
      <vt:lpstr>If you can afford it, you should be able to pay for better health care.</vt:lpstr>
      <vt:lpstr>Homework should be abolished.</vt:lpstr>
      <vt:lpstr>The legal drinking age should be lowered to 16.</vt:lpstr>
      <vt:lpstr>The right to vote should be extended to anyone who wishes.</vt:lpstr>
      <vt:lpstr>Everyone is equal.</vt:lpstr>
      <vt:lpstr>Girls are more superficial than guys.</vt:lpstr>
      <vt:lpstr>War is necessary.</vt:lpstr>
      <vt:lpstr>Canada should re-institute the death penalty.</vt:lpstr>
      <vt:lpstr>Ontario should have around the year school.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Agree or Disagree</dc:title>
  <dc:creator>Scott Kemp</dc:creator>
  <cp:lastModifiedBy>Scott Kemp</cp:lastModifiedBy>
  <cp:revision>3</cp:revision>
  <dcterms:created xsi:type="dcterms:W3CDTF">2009-09-09T12:10:24Z</dcterms:created>
  <dcterms:modified xsi:type="dcterms:W3CDTF">2010-02-18T21:56:21Z</dcterms:modified>
</cp:coreProperties>
</file>